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6" r:id="rId6"/>
    <p:sldId id="263" r:id="rId7"/>
    <p:sldId id="264" r:id="rId8"/>
    <p:sldId id="265" r:id="rId9"/>
  </p:sldIdLst>
  <p:sldSz cx="14630400" cy="8229600"/>
  <p:notesSz cx="8229600" cy="14630400"/>
  <p:embeddedFontLst>
    <p:embeddedFont>
      <p:font typeface="Kanit Light" panose="020B0604020202020204" charset="-34"/>
      <p:regular r:id="rId11"/>
    </p:embeddedFont>
    <p:embeddedFont>
      <p:font typeface="Martel Sans" panose="020B0604020202020204" charset="0"/>
      <p:regular r:id="rId1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5CC0C0-CA18-11AA-FE5A-B3ABD179ADEC}" v="162" dt="2025-06-25T10:02:15.092"/>
    <p1510:client id="{AA70A2A0-280A-9F65-6FF1-EC1DB471951A}" v="62" dt="2025-06-25T09:15:05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NOUF Lucas" userId="S::lucas.khannouf@ynov.com::32832d12-1aa2-451d-bb2a-1deb9d8a4263" providerId="AD" clId="Web-{655CC0C0-CA18-11AA-FE5A-B3ABD179ADEC}"/>
    <pc:docChg chg="addSld modSld">
      <pc:chgData name="KHANNOUF Lucas" userId="S::lucas.khannouf@ynov.com::32832d12-1aa2-451d-bb2a-1deb9d8a4263" providerId="AD" clId="Web-{655CC0C0-CA18-11AA-FE5A-B3ABD179ADEC}" dt="2025-06-25T10:02:15.092" v="156" actId="20577"/>
      <pc:docMkLst>
        <pc:docMk/>
      </pc:docMkLst>
      <pc:sldChg chg="addSp delSp modSp">
        <pc:chgData name="KHANNOUF Lucas" userId="S::lucas.khannouf@ynov.com::32832d12-1aa2-451d-bb2a-1deb9d8a4263" providerId="AD" clId="Web-{655CC0C0-CA18-11AA-FE5A-B3ABD179ADEC}" dt="2025-06-25T09:11:50.377" v="27" actId="1076"/>
        <pc:sldMkLst>
          <pc:docMk/>
          <pc:sldMk cId="0" sldId="260"/>
        </pc:sldMkLst>
        <pc:spChg chg="mod">
          <ac:chgData name="KHANNOUF Lucas" userId="S::lucas.khannouf@ynov.com::32832d12-1aa2-451d-bb2a-1deb9d8a4263" providerId="AD" clId="Web-{655CC0C0-CA18-11AA-FE5A-B3ABD179ADEC}" dt="2025-06-25T09:11:16.719" v="20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KHANNOUF Lucas" userId="S::lucas.khannouf@ynov.com::32832d12-1aa2-451d-bb2a-1deb9d8a4263" providerId="AD" clId="Web-{655CC0C0-CA18-11AA-FE5A-B3ABD179ADEC}" dt="2025-06-25T09:11:16.735" v="21" actId="1076"/>
          <ac:spMkLst>
            <pc:docMk/>
            <pc:sldMk cId="0" sldId="260"/>
            <ac:spMk id="6" creationId="{00000000-0000-0000-0000-000000000000}"/>
          </ac:spMkLst>
        </pc:spChg>
        <pc:spChg chg="del">
          <ac:chgData name="KHANNOUF Lucas" userId="S::lucas.khannouf@ynov.com::32832d12-1aa2-451d-bb2a-1deb9d8a4263" providerId="AD" clId="Web-{655CC0C0-CA18-11AA-FE5A-B3ABD179ADEC}" dt="2025-06-25T09:10:04.701" v="2"/>
          <ac:spMkLst>
            <pc:docMk/>
            <pc:sldMk cId="0" sldId="260"/>
            <ac:spMk id="8" creationId="{00000000-0000-0000-0000-000000000000}"/>
          </ac:spMkLst>
        </pc:spChg>
        <pc:spChg chg="del">
          <ac:chgData name="KHANNOUF Lucas" userId="S::lucas.khannouf@ynov.com::32832d12-1aa2-451d-bb2a-1deb9d8a4263" providerId="AD" clId="Web-{655CC0C0-CA18-11AA-FE5A-B3ABD179ADEC}" dt="2025-06-25T09:10:04.701" v="1"/>
          <ac:spMkLst>
            <pc:docMk/>
            <pc:sldMk cId="0" sldId="260"/>
            <ac:spMk id="9" creationId="{00000000-0000-0000-0000-000000000000}"/>
          </ac:spMkLst>
        </pc:spChg>
        <pc:spChg chg="del">
          <ac:chgData name="KHANNOUF Lucas" userId="S::lucas.khannouf@ynov.com::32832d12-1aa2-451d-bb2a-1deb9d8a4263" providerId="AD" clId="Web-{655CC0C0-CA18-11AA-FE5A-B3ABD179ADEC}" dt="2025-06-25T09:11:09.422" v="17"/>
          <ac:spMkLst>
            <pc:docMk/>
            <pc:sldMk cId="0" sldId="260"/>
            <ac:spMk id="11" creationId="{00000000-0000-0000-0000-000000000000}"/>
          </ac:spMkLst>
        </pc:spChg>
        <pc:spChg chg="del">
          <ac:chgData name="KHANNOUF Lucas" userId="S::lucas.khannouf@ynov.com::32832d12-1aa2-451d-bb2a-1deb9d8a4263" providerId="AD" clId="Web-{655CC0C0-CA18-11AA-FE5A-B3ABD179ADEC}" dt="2025-06-25T09:11:09.422" v="16"/>
          <ac:spMkLst>
            <pc:docMk/>
            <pc:sldMk cId="0" sldId="260"/>
            <ac:spMk id="12" creationId="{00000000-0000-0000-0000-000000000000}"/>
          </ac:spMkLst>
        </pc:spChg>
        <pc:picChg chg="del">
          <ac:chgData name="KHANNOUF Lucas" userId="S::lucas.khannouf@ynov.com::32832d12-1aa2-451d-bb2a-1deb9d8a4263" providerId="AD" clId="Web-{655CC0C0-CA18-11AA-FE5A-B3ABD179ADEC}" dt="2025-06-25T09:09:57.966" v="0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KHANNOUF Lucas" userId="S::lucas.khannouf@ynov.com::32832d12-1aa2-451d-bb2a-1deb9d8a4263" providerId="AD" clId="Web-{655CC0C0-CA18-11AA-FE5A-B3ABD179ADEC}" dt="2025-06-25T09:11:16.719" v="19" actId="1076"/>
          <ac:picMkLst>
            <pc:docMk/>
            <pc:sldMk cId="0" sldId="260"/>
            <ac:picMk id="4" creationId="{00000000-0000-0000-0000-000000000000}"/>
          </ac:picMkLst>
        </pc:picChg>
        <pc:picChg chg="del">
          <ac:chgData name="KHANNOUF Lucas" userId="S::lucas.khannouf@ynov.com::32832d12-1aa2-451d-bb2a-1deb9d8a4263" providerId="AD" clId="Web-{655CC0C0-CA18-11AA-FE5A-B3ABD179ADEC}" dt="2025-06-25T09:10:04.701" v="3"/>
          <ac:picMkLst>
            <pc:docMk/>
            <pc:sldMk cId="0" sldId="260"/>
            <ac:picMk id="7" creationId="{00000000-0000-0000-0000-000000000000}"/>
          </ac:picMkLst>
        </pc:picChg>
        <pc:picChg chg="del">
          <ac:chgData name="KHANNOUF Lucas" userId="S::lucas.khannouf@ynov.com::32832d12-1aa2-451d-bb2a-1deb9d8a4263" providerId="AD" clId="Web-{655CC0C0-CA18-11AA-FE5A-B3ABD179ADEC}" dt="2025-06-25T09:11:09.438" v="18"/>
          <ac:picMkLst>
            <pc:docMk/>
            <pc:sldMk cId="0" sldId="260"/>
            <ac:picMk id="10" creationId="{00000000-0000-0000-0000-000000000000}"/>
          </ac:picMkLst>
        </pc:picChg>
        <pc:picChg chg="add mod">
          <ac:chgData name="KHANNOUF Lucas" userId="S::lucas.khannouf@ynov.com::32832d12-1aa2-451d-bb2a-1deb9d8a4263" providerId="AD" clId="Web-{655CC0C0-CA18-11AA-FE5A-B3ABD179ADEC}" dt="2025-06-25T09:11:46.736" v="26" actId="14100"/>
          <ac:picMkLst>
            <pc:docMk/>
            <pc:sldMk cId="0" sldId="260"/>
            <ac:picMk id="14" creationId="{4DF678B0-0416-4CE0-52DC-9F3ECC71DA4D}"/>
          </ac:picMkLst>
        </pc:picChg>
        <pc:picChg chg="add mod">
          <ac:chgData name="KHANNOUF Lucas" userId="S::lucas.khannouf@ynov.com::32832d12-1aa2-451d-bb2a-1deb9d8a4263" providerId="AD" clId="Web-{655CC0C0-CA18-11AA-FE5A-B3ABD179ADEC}" dt="2025-06-25T09:11:50.377" v="27" actId="1076"/>
          <ac:picMkLst>
            <pc:docMk/>
            <pc:sldMk cId="0" sldId="260"/>
            <ac:picMk id="15" creationId="{AB8661EC-1576-22AD-5071-54573595F0A9}"/>
          </ac:picMkLst>
        </pc:picChg>
      </pc:sldChg>
      <pc:sldChg chg="delSp modSp">
        <pc:chgData name="KHANNOUF Lucas" userId="S::lucas.khannouf@ynov.com::32832d12-1aa2-451d-bb2a-1deb9d8a4263" providerId="AD" clId="Web-{655CC0C0-CA18-11AA-FE5A-B3ABD179ADEC}" dt="2025-06-25T10:02:15.092" v="156" actId="20577"/>
        <pc:sldMkLst>
          <pc:docMk/>
          <pc:sldMk cId="0" sldId="264"/>
        </pc:sldMkLst>
        <pc:spChg chg="mod">
          <ac:chgData name="KHANNOUF Lucas" userId="S::lucas.khannouf@ynov.com::32832d12-1aa2-451d-bb2a-1deb9d8a4263" providerId="AD" clId="Web-{655CC0C0-CA18-11AA-FE5A-B3ABD179ADEC}" dt="2025-06-25T10:00:49.605" v="102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KHANNOUF Lucas" userId="S::lucas.khannouf@ynov.com::32832d12-1aa2-451d-bb2a-1deb9d8a4263" providerId="AD" clId="Web-{655CC0C0-CA18-11AA-FE5A-B3ABD179ADEC}" dt="2025-06-25T10:02:15.092" v="156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KHANNOUF Lucas" userId="S::lucas.khannouf@ynov.com::32832d12-1aa2-451d-bb2a-1deb9d8a4263" providerId="AD" clId="Web-{655CC0C0-CA18-11AA-FE5A-B3ABD179ADEC}" dt="2025-06-25T09:21:17.070" v="55" actId="14100"/>
          <ac:spMkLst>
            <pc:docMk/>
            <pc:sldMk cId="0" sldId="264"/>
            <ac:spMk id="8" creationId="{00000000-0000-0000-0000-000000000000}"/>
          </ac:spMkLst>
        </pc:spChg>
        <pc:spChg chg="mod">
          <ac:chgData name="KHANNOUF Lucas" userId="S::lucas.khannouf@ynov.com::32832d12-1aa2-451d-bb2a-1deb9d8a4263" providerId="AD" clId="Web-{655CC0C0-CA18-11AA-FE5A-B3ABD179ADEC}" dt="2025-06-25T09:59:42.634" v="92" actId="20577"/>
          <ac:spMkLst>
            <pc:docMk/>
            <pc:sldMk cId="0" sldId="264"/>
            <ac:spMk id="9" creationId="{00000000-0000-0000-0000-000000000000}"/>
          </ac:spMkLst>
        </pc:spChg>
        <pc:picChg chg="del">
          <ac:chgData name="KHANNOUF Lucas" userId="S::lucas.khannouf@ynov.com::32832d12-1aa2-451d-bb2a-1deb9d8a4263" providerId="AD" clId="Web-{655CC0C0-CA18-11AA-FE5A-B3ABD179ADEC}" dt="2025-06-25T09:20:07.911" v="38"/>
          <ac:picMkLst>
            <pc:docMk/>
            <pc:sldMk cId="0" sldId="264"/>
            <ac:picMk id="3" creationId="{00000000-0000-0000-0000-000000000000}"/>
          </ac:picMkLst>
        </pc:picChg>
        <pc:picChg chg="mod">
          <ac:chgData name="KHANNOUF Lucas" userId="S::lucas.khannouf@ynov.com::32832d12-1aa2-451d-bb2a-1deb9d8a4263" providerId="AD" clId="Web-{655CC0C0-CA18-11AA-FE5A-B3ABD179ADEC}" dt="2025-06-25T09:20:50.834" v="46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KHANNOUF Lucas" userId="S::lucas.khannouf@ynov.com::32832d12-1aa2-451d-bb2a-1deb9d8a4263" providerId="AD" clId="Web-{655CC0C0-CA18-11AA-FE5A-B3ABD179ADEC}" dt="2025-06-25T09:20:42.459" v="44" actId="14100"/>
          <ac:picMkLst>
            <pc:docMk/>
            <pc:sldMk cId="0" sldId="264"/>
            <ac:picMk id="7" creationId="{00000000-0000-0000-0000-000000000000}"/>
          </ac:picMkLst>
        </pc:picChg>
      </pc:sldChg>
      <pc:sldChg chg="addSp delSp modSp add replId">
        <pc:chgData name="KHANNOUF Lucas" userId="S::lucas.khannouf@ynov.com::32832d12-1aa2-451d-bb2a-1deb9d8a4263" providerId="AD" clId="Web-{655CC0C0-CA18-11AA-FE5A-B3ABD179ADEC}" dt="2025-06-25T09:13:31.896" v="37" actId="1076"/>
        <pc:sldMkLst>
          <pc:docMk/>
          <pc:sldMk cId="2887727620" sldId="266"/>
        </pc:sldMkLst>
        <pc:spChg chg="del">
          <ac:chgData name="KHANNOUF Lucas" userId="S::lucas.khannouf@ynov.com::32832d12-1aa2-451d-bb2a-1deb9d8a4263" providerId="AD" clId="Web-{655CC0C0-CA18-11AA-FE5A-B3ABD179ADEC}" dt="2025-06-25T09:12:01.471" v="30"/>
          <ac:spMkLst>
            <pc:docMk/>
            <pc:sldMk cId="2887727620" sldId="266"/>
            <ac:spMk id="5" creationId="{EA600971-2C74-6EBD-A64E-5F19875FADAD}"/>
          </ac:spMkLst>
        </pc:spChg>
        <pc:spChg chg="del">
          <ac:chgData name="KHANNOUF Lucas" userId="S::lucas.khannouf@ynov.com::32832d12-1aa2-451d-bb2a-1deb9d8a4263" providerId="AD" clId="Web-{655CC0C0-CA18-11AA-FE5A-B3ABD179ADEC}" dt="2025-06-25T09:12:01.471" v="29"/>
          <ac:spMkLst>
            <pc:docMk/>
            <pc:sldMk cId="2887727620" sldId="266"/>
            <ac:spMk id="6" creationId="{3F157E0D-DBC5-0BD3-99D2-6C97E72D3C06}"/>
          </ac:spMkLst>
        </pc:spChg>
        <pc:spChg chg="mod">
          <ac:chgData name="KHANNOUF Lucas" userId="S::lucas.khannouf@ynov.com::32832d12-1aa2-451d-bb2a-1deb9d8a4263" providerId="AD" clId="Web-{655CC0C0-CA18-11AA-FE5A-B3ABD179ADEC}" dt="2025-06-25T09:12:16.081" v="33" actId="1076"/>
          <ac:spMkLst>
            <pc:docMk/>
            <pc:sldMk cId="2887727620" sldId="266"/>
            <ac:spMk id="11" creationId="{371099BE-C01F-4BD2-E113-21EF34D9C00F}"/>
          </ac:spMkLst>
        </pc:spChg>
        <pc:spChg chg="mod">
          <ac:chgData name="KHANNOUF Lucas" userId="S::lucas.khannouf@ynov.com::32832d12-1aa2-451d-bb2a-1deb9d8a4263" providerId="AD" clId="Web-{655CC0C0-CA18-11AA-FE5A-B3ABD179ADEC}" dt="2025-06-25T09:12:16.097" v="34" actId="1076"/>
          <ac:spMkLst>
            <pc:docMk/>
            <pc:sldMk cId="2887727620" sldId="266"/>
            <ac:spMk id="12" creationId="{9F78E326-2CEB-58AC-0988-58F316866BC0}"/>
          </ac:spMkLst>
        </pc:spChg>
        <pc:picChg chg="add mod">
          <ac:chgData name="KHANNOUF Lucas" userId="S::lucas.khannouf@ynov.com::32832d12-1aa2-451d-bb2a-1deb9d8a4263" providerId="AD" clId="Web-{655CC0C0-CA18-11AA-FE5A-B3ABD179ADEC}" dt="2025-06-25T09:13:31.896" v="37" actId="1076"/>
          <ac:picMkLst>
            <pc:docMk/>
            <pc:sldMk cId="2887727620" sldId="266"/>
            <ac:picMk id="3" creationId="{4EC550C4-BBB8-A83A-4444-B6D4C236ACAF}"/>
          </ac:picMkLst>
        </pc:picChg>
        <pc:picChg chg="del">
          <ac:chgData name="KHANNOUF Lucas" userId="S::lucas.khannouf@ynov.com::32832d12-1aa2-451d-bb2a-1deb9d8a4263" providerId="AD" clId="Web-{655CC0C0-CA18-11AA-FE5A-B3ABD179ADEC}" dt="2025-06-25T09:12:01.471" v="31"/>
          <ac:picMkLst>
            <pc:docMk/>
            <pc:sldMk cId="2887727620" sldId="266"/>
            <ac:picMk id="4" creationId="{FF2AB91F-831E-DB20-1476-099C44CCC1D2}"/>
          </ac:picMkLst>
        </pc:picChg>
        <pc:picChg chg="mod">
          <ac:chgData name="KHANNOUF Lucas" userId="S::lucas.khannouf@ynov.com::32832d12-1aa2-451d-bb2a-1deb9d8a4263" providerId="AD" clId="Web-{655CC0C0-CA18-11AA-FE5A-B3ABD179ADEC}" dt="2025-06-25T09:12:16.065" v="32" actId="1076"/>
          <ac:picMkLst>
            <pc:docMk/>
            <pc:sldMk cId="2887727620" sldId="266"/>
            <ac:picMk id="10" creationId="{0C7D8D06-741C-92A2-8BD5-A810F126928D}"/>
          </ac:picMkLst>
        </pc:picChg>
        <pc:picChg chg="del">
          <ac:chgData name="KHANNOUF Lucas" userId="S::lucas.khannouf@ynov.com::32832d12-1aa2-451d-bb2a-1deb9d8a4263" providerId="AD" clId="Web-{655CC0C0-CA18-11AA-FE5A-B3ABD179ADEC}" dt="2025-06-25T09:11:54.643" v="28"/>
          <ac:picMkLst>
            <pc:docMk/>
            <pc:sldMk cId="2887727620" sldId="266"/>
            <ac:picMk id="14" creationId="{0C2757C9-7079-D92D-62F0-C14CD2FCA3FD}"/>
          </ac:picMkLst>
        </pc:picChg>
      </pc:sldChg>
    </pc:docChg>
  </pc:docChgLst>
  <pc:docChgLst>
    <pc:chgData name="DESTEFANIS Pierre" userId="S::pierre.destefanis@ynov.com::7621183b-5c0a-4b26-bbfc-a06d62996fc9" providerId="AD" clId="Web-{AA70A2A0-280A-9F65-6FF1-EC1DB471951A}"/>
    <pc:docChg chg="addSld delSld modSld sldOrd">
      <pc:chgData name="DESTEFANIS Pierre" userId="S::pierre.destefanis@ynov.com::7621183b-5c0a-4b26-bbfc-a06d62996fc9" providerId="AD" clId="Web-{AA70A2A0-280A-9F65-6FF1-EC1DB471951A}" dt="2025-06-25T09:15:05.254" v="56"/>
      <pc:docMkLst>
        <pc:docMk/>
      </pc:docMkLst>
      <pc:sldChg chg="addSp delSp modSp del">
        <pc:chgData name="DESTEFANIS Pierre" userId="S::pierre.destefanis@ynov.com::7621183b-5c0a-4b26-bbfc-a06d62996fc9" providerId="AD" clId="Web-{AA70A2A0-280A-9F65-6FF1-EC1DB471951A}" dt="2025-06-25T09:14:08.098" v="51"/>
        <pc:sldMkLst>
          <pc:docMk/>
          <pc:sldMk cId="0" sldId="259"/>
        </pc:sldMkLst>
        <pc:picChg chg="del mod">
          <ac:chgData name="DESTEFANIS Pierre" userId="S::pierre.destefanis@ynov.com::7621183b-5c0a-4b26-bbfc-a06d62996fc9" providerId="AD" clId="Web-{AA70A2A0-280A-9F65-6FF1-EC1DB471951A}" dt="2025-06-25T09:00:52.387" v="31"/>
          <ac:picMkLst>
            <pc:docMk/>
            <pc:sldMk cId="0" sldId="259"/>
            <ac:picMk id="3" creationId="{00000000-0000-0000-0000-000000000000}"/>
          </ac:picMkLst>
        </pc:picChg>
        <pc:picChg chg="add mod">
          <ac:chgData name="DESTEFANIS Pierre" userId="S::pierre.destefanis@ynov.com::7621183b-5c0a-4b26-bbfc-a06d62996fc9" providerId="AD" clId="Web-{AA70A2A0-280A-9F65-6FF1-EC1DB471951A}" dt="2025-06-25T09:05:29.535" v="48" actId="1076"/>
          <ac:picMkLst>
            <pc:docMk/>
            <pc:sldMk cId="0" sldId="259"/>
            <ac:picMk id="3" creationId="{67FA8C3A-4228-54E8-ECD5-4A9EA6EDCD6B}"/>
          </ac:picMkLst>
        </pc:picChg>
        <pc:picChg chg="del">
          <ac:chgData name="DESTEFANIS Pierre" userId="S::pierre.destefanis@ynov.com::7621183b-5c0a-4b26-bbfc-a06d62996fc9" providerId="AD" clId="Web-{AA70A2A0-280A-9F65-6FF1-EC1DB471951A}" dt="2025-06-25T09:05:10.816" v="41"/>
          <ac:picMkLst>
            <pc:docMk/>
            <pc:sldMk cId="0" sldId="259"/>
            <ac:picMk id="6" creationId="{00000000-0000-0000-0000-000000000000}"/>
          </ac:picMkLst>
        </pc:picChg>
        <pc:picChg chg="add mod">
          <ac:chgData name="DESTEFANIS Pierre" userId="S::pierre.destefanis@ynov.com::7621183b-5c0a-4b26-bbfc-a06d62996fc9" providerId="AD" clId="Web-{AA70A2A0-280A-9F65-6FF1-EC1DB471951A}" dt="2025-06-25T09:01:39.294" v="39" actId="1076"/>
          <ac:picMkLst>
            <pc:docMk/>
            <pc:sldMk cId="0" sldId="259"/>
            <ac:picMk id="13" creationId="{6DAD699E-A208-FEB4-9B2B-C6D3D8CC5CCB}"/>
          </ac:picMkLst>
        </pc:picChg>
        <pc:picChg chg="add del mod">
          <ac:chgData name="DESTEFANIS Pierre" userId="S::pierre.destefanis@ynov.com::7621183b-5c0a-4b26-bbfc-a06d62996fc9" providerId="AD" clId="Web-{AA70A2A0-280A-9F65-6FF1-EC1DB471951A}" dt="2025-06-25T09:01:13.199" v="35"/>
          <ac:picMkLst>
            <pc:docMk/>
            <pc:sldMk cId="0" sldId="259"/>
            <ac:picMk id="14" creationId="{115953C1-AF20-E82D-F4C7-534BCBD838CF}"/>
          </ac:picMkLst>
        </pc:picChg>
        <pc:picChg chg="add mod">
          <ac:chgData name="DESTEFANIS Pierre" userId="S::pierre.destefanis@ynov.com::7621183b-5c0a-4b26-bbfc-a06d62996fc9" providerId="AD" clId="Web-{AA70A2A0-280A-9F65-6FF1-EC1DB471951A}" dt="2025-06-25T09:04:40.328" v="40"/>
          <ac:picMkLst>
            <pc:docMk/>
            <pc:sldMk cId="0" sldId="259"/>
            <ac:picMk id="15" creationId="{56826835-8973-1009-6854-E42AC0D1679B}"/>
          </ac:picMkLst>
        </pc:picChg>
      </pc:sldChg>
      <pc:sldChg chg="del">
        <pc:chgData name="DESTEFANIS Pierre" userId="S::pierre.destefanis@ynov.com::7621183b-5c0a-4b26-bbfc-a06d62996fc9" providerId="AD" clId="Web-{AA70A2A0-280A-9F65-6FF1-EC1DB471951A}" dt="2025-06-25T09:08:34.473" v="49"/>
        <pc:sldMkLst>
          <pc:docMk/>
          <pc:sldMk cId="0" sldId="261"/>
        </pc:sldMkLst>
      </pc:sldChg>
      <pc:sldChg chg="add del">
        <pc:chgData name="DESTEFANIS Pierre" userId="S::pierre.destefanis@ynov.com::7621183b-5c0a-4b26-bbfc-a06d62996fc9" providerId="AD" clId="Web-{AA70A2A0-280A-9F65-6FF1-EC1DB471951A}" dt="2025-06-25T09:14:24.739" v="54"/>
        <pc:sldMkLst>
          <pc:docMk/>
          <pc:sldMk cId="0" sldId="262"/>
        </pc:sldMkLst>
      </pc:sldChg>
      <pc:sldChg chg="modSp add del ord">
        <pc:chgData name="DESTEFANIS Pierre" userId="S::pierre.destefanis@ynov.com::7621183b-5c0a-4b26-bbfc-a06d62996fc9" providerId="AD" clId="Web-{AA70A2A0-280A-9F65-6FF1-EC1DB471951A}" dt="2025-06-25T09:15:05.254" v="56"/>
        <pc:sldMkLst>
          <pc:docMk/>
          <pc:sldMk cId="0" sldId="264"/>
        </pc:sldMkLst>
        <pc:spChg chg="mod">
          <ac:chgData name="DESTEFANIS Pierre" userId="S::pierre.destefanis@ynov.com::7621183b-5c0a-4b26-bbfc-a06d62996fc9" providerId="AD" clId="Web-{AA70A2A0-280A-9F65-6FF1-EC1DB471951A}" dt="2025-06-25T08:56:12.585" v="28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DESTEFANIS Pierre" userId="S::pierre.destefanis@ynov.com::7621183b-5c0a-4b26-bbfc-a06d62996fc9" providerId="AD" clId="Web-{AA70A2A0-280A-9F65-6FF1-EC1DB471951A}" dt="2025-06-25T08:56:21.867" v="29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DESTEFANIS Pierre" userId="S::pierre.destefanis@ynov.com::7621183b-5c0a-4b26-bbfc-a06d62996fc9" providerId="AD" clId="Web-{AA70A2A0-280A-9F65-6FF1-EC1DB471951A}" dt="2025-06-25T08:55:22.725" v="17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DESTEFANIS Pierre" userId="S::pierre.destefanis@ynov.com::7621183b-5c0a-4b26-bbfc-a06d62996fc9" providerId="AD" clId="Web-{AA70A2A0-280A-9F65-6FF1-EC1DB471951A}" dt="2025-06-25T08:55:22.741" v="18" actId="1076"/>
          <ac:spMkLst>
            <pc:docMk/>
            <pc:sldMk cId="0" sldId="264"/>
            <ac:spMk id="9" creationId="{00000000-0000-0000-0000-000000000000}"/>
          </ac:spMkLst>
        </pc:spChg>
        <pc:picChg chg="mod">
          <ac:chgData name="DESTEFANIS Pierre" userId="S::pierre.destefanis@ynov.com::7621183b-5c0a-4b26-bbfc-a06d62996fc9" providerId="AD" clId="Web-{AA70A2A0-280A-9F65-6FF1-EC1DB471951A}" dt="2025-06-25T08:55:42.726" v="23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DESTEFANIS Pierre" userId="S::pierre.destefanis@ynov.com::7621183b-5c0a-4b26-bbfc-a06d62996fc9" providerId="AD" clId="Web-{AA70A2A0-280A-9F65-6FF1-EC1DB471951A}" dt="2025-06-25T08:55:02.069" v="16" actId="1076"/>
          <ac:picMkLst>
            <pc:docMk/>
            <pc:sldMk cId="0" sldId="264"/>
            <ac:picMk id="7" creationId="{00000000-0000-0000-0000-000000000000}"/>
          </ac:picMkLst>
        </pc:picChg>
      </pc:sldChg>
      <pc:sldChg chg="modSp">
        <pc:chgData name="DESTEFANIS Pierre" userId="S::pierre.destefanis@ynov.com::7621183b-5c0a-4b26-bbfc-a06d62996fc9" providerId="AD" clId="Web-{AA70A2A0-280A-9F65-6FF1-EC1DB471951A}" dt="2025-06-25T08:48:48.469" v="5" actId="20577"/>
        <pc:sldMkLst>
          <pc:docMk/>
          <pc:sldMk cId="0" sldId="265"/>
        </pc:sldMkLst>
        <pc:spChg chg="mod">
          <ac:chgData name="DESTEFANIS Pierre" userId="S::pierre.destefanis@ynov.com::7621183b-5c0a-4b26-bbfc-a06d62996fc9" providerId="AD" clId="Web-{AA70A2A0-280A-9F65-6FF1-EC1DB471951A}" dt="2025-06-25T08:48:32.500" v="2" actId="20577"/>
          <ac:spMkLst>
            <pc:docMk/>
            <pc:sldMk cId="0" sldId="265"/>
            <ac:spMk id="9" creationId="{00000000-0000-0000-0000-000000000000}"/>
          </ac:spMkLst>
        </pc:spChg>
        <pc:spChg chg="mod">
          <ac:chgData name="DESTEFANIS Pierre" userId="S::pierre.destefanis@ynov.com::7621183b-5c0a-4b26-bbfc-a06d62996fc9" providerId="AD" clId="Web-{AA70A2A0-280A-9F65-6FF1-EC1DB471951A}" dt="2025-06-25T08:48:48.469" v="5" actId="20577"/>
          <ac:spMkLst>
            <pc:docMk/>
            <pc:sldMk cId="0" sldId="265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99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51E9-D90A-32B5-9850-8186D99A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05872-55F9-2235-64DD-B2008530E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E18BE-1D58-375F-B894-F57E7A12F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13BD2-41F6-EE57-FD89-F72A27137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Écologie Alimentaire – L'impact de ton assiette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38851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site web élégant et intelligent pour visualiser l'impact environnemental de nos choix alimentaires quotidiens.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620351" y="512123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« Manger, c'est voter pour l'environnement. Chaque aliment compte. »</a:t>
            </a:r>
            <a:endParaRPr lang="en-US" sz="1750"/>
          </a:p>
        </p:txBody>
      </p:sp>
      <p:sp>
        <p:nvSpPr>
          <p:cNvPr id="6" name="Shape 3"/>
          <p:cNvSpPr/>
          <p:nvPr/>
        </p:nvSpPr>
        <p:spPr>
          <a:xfrm>
            <a:off x="6280190" y="4866084"/>
            <a:ext cx="30480" cy="1236107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7244E1-0DF0-4D8A-91CF-8EEA8E9A343D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Notre Mission</a:t>
            </a:r>
            <a:endParaRPr lang="en-US" sz="405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Objectif</a:t>
            </a:r>
            <a:endParaRPr lang="en-US" sz="200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Sensibiliser les utilisateurs à l'impact environnemental de leur alimentation quotidienne via une interface moderne, éducative et interactive.</a:t>
            </a:r>
            <a:endParaRPr lang="en-US" sz="1600"/>
          </a:p>
        </p:txBody>
      </p:sp>
      <p:sp>
        <p:nvSpPr>
          <p:cNvPr id="5" name="Text 3"/>
          <p:cNvSpPr/>
          <p:nvPr/>
        </p:nvSpPr>
        <p:spPr>
          <a:xfrm>
            <a:off x="721638" y="345078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Public Cible</a:t>
            </a:r>
            <a:endParaRPr lang="en-US" sz="2000"/>
          </a:p>
        </p:txBody>
      </p:sp>
      <p:sp>
        <p:nvSpPr>
          <p:cNvPr id="6" name="Text 4"/>
          <p:cNvSpPr/>
          <p:nvPr/>
        </p:nvSpPr>
        <p:spPr>
          <a:xfrm>
            <a:off x="721638" y="39790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Grand public curieux ou concerné par l'écologie</a:t>
            </a:r>
            <a:endParaRPr lang="en-US" sz="1600"/>
          </a:p>
        </p:txBody>
      </p:sp>
      <p:sp>
        <p:nvSpPr>
          <p:cNvPr id="7" name="Text 5"/>
          <p:cNvSpPr/>
          <p:nvPr/>
        </p:nvSpPr>
        <p:spPr>
          <a:xfrm>
            <a:off x="721638" y="43811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Étudiants et jeunes actifs en transition alimentaire</a:t>
            </a:r>
            <a:endParaRPr lang="en-US" sz="1600"/>
          </a:p>
        </p:txBody>
      </p:sp>
      <p:sp>
        <p:nvSpPr>
          <p:cNvPr id="8" name="Text 6"/>
          <p:cNvSpPr/>
          <p:nvPr/>
        </p:nvSpPr>
        <p:spPr>
          <a:xfrm>
            <a:off x="721638" y="47832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Enseignants en éducation au développement durable</a:t>
            </a:r>
            <a:endParaRPr lang="en-US" sz="1600"/>
          </a:p>
        </p:txBody>
      </p:sp>
      <p:sp>
        <p:nvSpPr>
          <p:cNvPr id="9" name="Text 7"/>
          <p:cNvSpPr/>
          <p:nvPr/>
        </p:nvSpPr>
        <p:spPr>
          <a:xfrm>
            <a:off x="721638" y="51852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Familles souhaitant adopter une alimentation responsable</a:t>
            </a:r>
            <a:endParaRPr lang="en-US" sz="160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0" y="1210092"/>
            <a:ext cx="6342102" cy="63421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B76ADB-7DBC-04E7-6937-694DC8B5D33A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332" y="142997"/>
            <a:ext cx="4899103" cy="73486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777" y="541139"/>
            <a:ext cx="4920258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Parcours Utilisateur</a:t>
            </a:r>
            <a:endParaRPr lang="en-US" sz="3850"/>
          </a:p>
        </p:txBody>
      </p:sp>
      <p:sp>
        <p:nvSpPr>
          <p:cNvPr id="4" name="Shape 1"/>
          <p:cNvSpPr/>
          <p:nvPr/>
        </p:nvSpPr>
        <p:spPr>
          <a:xfrm>
            <a:off x="688777" y="1451372"/>
            <a:ext cx="196810" cy="1448633"/>
          </a:xfrm>
          <a:prstGeom prst="roundRect">
            <a:avLst>
              <a:gd name="adj" fmla="val 4200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82397" y="1648182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Hero Section</a:t>
            </a:r>
            <a:endParaRPr lang="en-US" sz="1900"/>
          </a:p>
        </p:txBody>
      </p:sp>
      <p:sp>
        <p:nvSpPr>
          <p:cNvPr id="6" name="Text 3"/>
          <p:cNvSpPr/>
          <p:nvPr/>
        </p:nvSpPr>
        <p:spPr>
          <a:xfrm>
            <a:off x="1082397" y="2073593"/>
            <a:ext cx="7372826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Présentation engageante de la problématique : "Notre alimentation représente près de 25% de notre empreinte carbone."</a:t>
            </a:r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983933" y="3047524"/>
            <a:ext cx="196810" cy="1448633"/>
          </a:xfrm>
          <a:prstGeom prst="roundRect">
            <a:avLst>
              <a:gd name="adj" fmla="val 4200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377553" y="3244334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Calculateur d'Impact</a:t>
            </a:r>
            <a:endParaRPr lang="en-US" sz="1900"/>
          </a:p>
        </p:txBody>
      </p:sp>
      <p:sp>
        <p:nvSpPr>
          <p:cNvPr id="9" name="Text 6"/>
          <p:cNvSpPr/>
          <p:nvPr/>
        </p:nvSpPr>
        <p:spPr>
          <a:xfrm>
            <a:off x="1377553" y="3669744"/>
            <a:ext cx="7077670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L'utilisateur sélectionne ses repas habituels et l'IA estime son impact environnemental (CO₂, eau, sol).</a:t>
            </a:r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1279208" y="4643676"/>
            <a:ext cx="196810" cy="1448633"/>
          </a:xfrm>
          <a:prstGeom prst="roundRect">
            <a:avLst>
              <a:gd name="adj" fmla="val 4200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672828" y="4840486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Visualisations</a:t>
            </a:r>
            <a:endParaRPr lang="en-US" sz="1900"/>
          </a:p>
        </p:txBody>
      </p:sp>
      <p:sp>
        <p:nvSpPr>
          <p:cNvPr id="12" name="Text 9"/>
          <p:cNvSpPr/>
          <p:nvPr/>
        </p:nvSpPr>
        <p:spPr>
          <a:xfrm>
            <a:off x="1672828" y="5265896"/>
            <a:ext cx="678239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Graphiques dynamiques et équivalents parlants : "Ton steak = 1 500 L d'eau + 5 kg de CO₂"</a:t>
            </a:r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1574363" y="6239827"/>
            <a:ext cx="196810" cy="1448633"/>
          </a:xfrm>
          <a:prstGeom prst="roundRect">
            <a:avLst>
              <a:gd name="adj" fmla="val 4200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967984" y="6436638"/>
            <a:ext cx="246006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Recommandations</a:t>
            </a:r>
            <a:endParaRPr lang="en-US" sz="1900"/>
          </a:p>
        </p:txBody>
      </p:sp>
      <p:sp>
        <p:nvSpPr>
          <p:cNvPr id="15" name="Text 12"/>
          <p:cNvSpPr/>
          <p:nvPr/>
        </p:nvSpPr>
        <p:spPr>
          <a:xfrm>
            <a:off x="1967984" y="6862048"/>
            <a:ext cx="6487239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 d'action personnalisé : "Remplacer 2 repas carnés par semaine = -20% CO₂"</a:t>
            </a:r>
            <a:endParaRPr lang="en-US" sz="15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7E99B-7AE1-FFE6-853F-C8D5E80EC3CE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818" y="501134"/>
            <a:ext cx="921508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Intelligence Artificielle au Service de l'Écologie</a:t>
            </a:r>
            <a:endParaRPr lang="en-US" sz="35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30" y="5625703"/>
            <a:ext cx="455533" cy="4555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7130" y="6309003"/>
            <a:ext cx="2278142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Calculateur Intelligent</a:t>
            </a:r>
            <a:endParaRPr lang="en-US" sz="1750"/>
          </a:p>
        </p:txBody>
      </p:sp>
      <p:sp>
        <p:nvSpPr>
          <p:cNvPr id="6" name="Text 2"/>
          <p:cNvSpPr/>
          <p:nvPr/>
        </p:nvSpPr>
        <p:spPr>
          <a:xfrm>
            <a:off x="847130" y="6775847"/>
            <a:ext cx="645509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Simule l'impact des repas choisis en s'appuyant sur une base de données enrichie.</a:t>
            </a:r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CA619-6699-3D8D-9633-20E814EC9D62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, capture d’écran, nombre, affichage&#10;&#10;Le contenu généré par l’IA peut être incorrect.">
            <a:extLst>
              <a:ext uri="{FF2B5EF4-FFF2-40B4-BE49-F238E27FC236}">
                <a16:creationId xmlns:a16="http://schemas.microsoft.com/office/drawing/2014/main" id="{4DF678B0-0416-4CE0-52DC-9F3ECC71D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503762"/>
            <a:ext cx="6941820" cy="3560916"/>
          </a:xfrm>
          <a:prstGeom prst="rect">
            <a:avLst/>
          </a:prstGeom>
        </p:spPr>
      </p:pic>
      <p:pic>
        <p:nvPicPr>
          <p:cNvPr id="15" name="Image 14" descr="Une image contenant texte, capture d’écran, Police, Marque&#10;&#10;Le contenu généré par l’IA peut être incorrect.">
            <a:extLst>
              <a:ext uri="{FF2B5EF4-FFF2-40B4-BE49-F238E27FC236}">
                <a16:creationId xmlns:a16="http://schemas.microsoft.com/office/drawing/2014/main" id="{AB8661EC-1576-22AD-5071-54573595F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054522"/>
            <a:ext cx="6781800" cy="2756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A9E86-A769-7C4C-DA08-436E5515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50B53E-53AE-9288-E69B-A5A205557162}"/>
              </a:ext>
            </a:extLst>
          </p:cNvPr>
          <p:cNvSpPr/>
          <p:nvPr/>
        </p:nvSpPr>
        <p:spPr>
          <a:xfrm>
            <a:off x="637818" y="501134"/>
            <a:ext cx="921508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Intelligence Artificielle au Service de l'Écologie</a:t>
            </a:r>
            <a:endParaRPr lang="en-US" sz="355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0C7D8D06-741C-92A2-8BD5-A810F126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50" y="5774293"/>
            <a:ext cx="455533" cy="455533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371099BE-C01F-4BD2-E113-21EF34D9C00F}"/>
              </a:ext>
            </a:extLst>
          </p:cNvPr>
          <p:cNvSpPr/>
          <p:nvPr/>
        </p:nvSpPr>
        <p:spPr>
          <a:xfrm>
            <a:off x="1197650" y="6457593"/>
            <a:ext cx="319194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Recommandations Dynamiques</a:t>
            </a:r>
            <a:endParaRPr lang="en-US" sz="175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9F78E326-2CEB-58AC-0988-58F316866BC0}"/>
              </a:ext>
            </a:extLst>
          </p:cNvPr>
          <p:cNvSpPr/>
          <p:nvPr/>
        </p:nvSpPr>
        <p:spPr>
          <a:xfrm>
            <a:off x="1197650" y="6924437"/>
            <a:ext cx="645509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L'IA adapte les conseils selon les repas sélectionnés par l'utilisateur.</a:t>
            </a:r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C91C8-45CC-F3CD-5E4D-85E088D9C91E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EC550C4-BBB8-A83A-4444-B6D4C236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226443"/>
            <a:ext cx="9197340" cy="43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2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267"/>
            <a:ext cx="8010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Pourquoi Ce Projet Est Pertinent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108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878860" y="21508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2186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IA Responsable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530906" y="2767370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Utilise l'intelligence artificielle de manière éducative et éthique.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793790" y="39468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878860" y="39893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/>
          </a:p>
        </p:txBody>
      </p:sp>
      <p:sp>
        <p:nvSpPr>
          <p:cNvPr id="9" name="Text 7"/>
          <p:cNvSpPr/>
          <p:nvPr/>
        </p:nvSpPr>
        <p:spPr>
          <a:xfrm>
            <a:off x="1530906" y="4024670"/>
            <a:ext cx="3057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Enjeu Écologique Majeur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1530906" y="460581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Traite un problème concret avec un impact significatif sur l'environnement.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793790" y="57852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878860" y="58277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1530906" y="58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Passage à l'Action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1530906" y="644425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Favorise des changements accessibles sans effort technique majeur.</a:t>
            </a:r>
            <a:endParaRPr lang="en-US" sz="175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08359"/>
            <a:ext cx="6244709" cy="337351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939683" y="5737027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« L'écologie passe aussi par la fourchette. »</a:t>
            </a:r>
            <a:endParaRPr lang="en-US" sz="1750"/>
          </a:p>
        </p:txBody>
      </p:sp>
      <p:sp>
        <p:nvSpPr>
          <p:cNvPr id="17" name="Shape 14"/>
          <p:cNvSpPr/>
          <p:nvPr/>
        </p:nvSpPr>
        <p:spPr>
          <a:xfrm>
            <a:off x="7599521" y="5737027"/>
            <a:ext cx="30480" cy="362903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B7C21D-E83E-011F-B33A-693B3FBD1B6B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549" y="456128"/>
            <a:ext cx="5337691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Défis Rencontrés et Solutions</a:t>
            </a:r>
            <a:endParaRPr lang="en-US" sz="32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10997" y="1916549"/>
            <a:ext cx="1096089" cy="2070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98771" y="2375773"/>
            <a:ext cx="4649272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400" b="1" err="1">
                <a:solidFill>
                  <a:srgbClr val="2C3249"/>
                </a:solidFill>
                <a:latin typeface="Kanit Light"/>
                <a:cs typeface="Kanit Light"/>
              </a:rPr>
              <a:t>Trouver</a:t>
            </a:r>
            <a:r>
              <a:rPr lang="en-US" sz="2400" b="1">
                <a:solidFill>
                  <a:srgbClr val="2C3249"/>
                </a:solidFill>
                <a:latin typeface="Kanit Light"/>
                <a:cs typeface="Kanit Light"/>
              </a:rPr>
              <a:t> </a:t>
            </a:r>
            <a:r>
              <a:rPr lang="en-US" sz="2400" b="1" err="1">
                <a:solidFill>
                  <a:srgbClr val="2C3249"/>
                </a:solidFill>
                <a:latin typeface="Kanit Light"/>
                <a:cs typeface="Kanit Light"/>
              </a:rPr>
              <a:t>une</a:t>
            </a:r>
            <a:r>
              <a:rPr lang="en-US" sz="2400" b="1">
                <a:solidFill>
                  <a:srgbClr val="2C3249"/>
                </a:solidFill>
                <a:latin typeface="Kanit Light"/>
                <a:cs typeface="Kanit Light"/>
              </a:rPr>
              <a:t> </a:t>
            </a:r>
            <a:r>
              <a:rPr lang="en-US" sz="2400" b="1" err="1">
                <a:solidFill>
                  <a:srgbClr val="2C3249"/>
                </a:solidFill>
                <a:latin typeface="Kanit Light"/>
                <a:cs typeface="Kanit Light"/>
              </a:rPr>
              <a:t>problématique</a:t>
            </a:r>
            <a:endParaRPr lang="fr-FR" err="1"/>
          </a:p>
        </p:txBody>
      </p:sp>
      <p:sp>
        <p:nvSpPr>
          <p:cNvPr id="6" name="Text 2"/>
          <p:cNvSpPr/>
          <p:nvPr/>
        </p:nvSpPr>
        <p:spPr>
          <a:xfrm>
            <a:off x="3498771" y="2739866"/>
            <a:ext cx="8310801" cy="1138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Equilibre entre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problématique</a:t>
            </a:r>
            <a:r>
              <a:rPr lang="en-US" sz="160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axés</a:t>
            </a:r>
            <a:r>
              <a:rPr lang="en-US" sz="160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ecologique</a:t>
            </a:r>
            <a:r>
              <a:rPr lang="en-US" sz="160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 et intelligence artificielle</a:t>
            </a:r>
          </a:p>
          <a:p>
            <a:pPr>
              <a:lnSpc>
                <a:spcPts val="2050"/>
              </a:lnSpc>
            </a:pPr>
            <a:r>
              <a:rPr lang="en-US" sz="1600" b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Solution 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: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Utilisation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de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l'IA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pour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générer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plusieurs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problématique.</a:t>
            </a:r>
            <a:endParaRPr lang="en-US" sz="1600">
              <a:latin typeface="Martel Sans"/>
              <a:ea typeface="Calibri"/>
              <a:cs typeface="Calibri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10997" y="4215884"/>
            <a:ext cx="1103709" cy="2063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674031" y="4667488"/>
            <a:ext cx="3643432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>
                <a:solidFill>
                  <a:srgbClr val="2C3249"/>
                </a:solidFill>
                <a:latin typeface="Kanit Light"/>
                <a:ea typeface="Kanit Light" pitchFamily="34" charset="-122"/>
                <a:cs typeface="Kanit Light"/>
              </a:rPr>
              <a:t>Interface Intuitive</a:t>
            </a:r>
            <a:endParaRPr lang="en-US" sz="2400" b="1">
              <a:latin typeface="Kanit Light"/>
              <a:ea typeface="Calibri"/>
              <a:cs typeface="Calibri"/>
            </a:endParaRPr>
          </a:p>
        </p:txBody>
      </p:sp>
      <p:sp>
        <p:nvSpPr>
          <p:cNvPr id="9" name="Text 4"/>
          <p:cNvSpPr/>
          <p:nvPr/>
        </p:nvSpPr>
        <p:spPr>
          <a:xfrm>
            <a:off x="3674031" y="5062061"/>
            <a:ext cx="834890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Équilibre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entre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pédagogie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et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simplicité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. </a:t>
            </a:r>
            <a:endParaRPr lang="en-US" sz="1600">
              <a:solidFill>
                <a:srgbClr val="000000"/>
              </a:solidFill>
              <a:latin typeface="Martel Sans"/>
              <a:ea typeface="Calibri"/>
              <a:cs typeface="Martel Sans"/>
            </a:endParaRPr>
          </a:p>
          <a:p>
            <a:pPr>
              <a:lnSpc>
                <a:spcPts val="2050"/>
              </a:lnSpc>
            </a:pPr>
            <a:r>
              <a:rPr lang="en-US" sz="1600" b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Solution 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: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visualisations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dynamiques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avec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équivalents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concrets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(1kg de boeuf = 51 douches) et micro-interactions </a:t>
            </a:r>
            <a:r>
              <a:rPr lang="en-US" sz="160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engageantes</a:t>
            </a:r>
            <a:r>
              <a:rPr lang="en-US" sz="160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.</a:t>
            </a:r>
            <a:endParaRPr lang="en-US" sz="1600">
              <a:latin typeface="Martel Sans"/>
              <a:ea typeface="Calibri"/>
              <a:cs typeface="Martel San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29389" y="8501896"/>
            <a:ext cx="1322046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53FCE-A26E-CB54-852D-F0500AE1EFCD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226" y="520303"/>
            <a:ext cx="8601313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Bilan : Points Forts et Axes d'Amélioration</a:t>
            </a:r>
            <a:endParaRPr lang="en-US" sz="3700"/>
          </a:p>
        </p:txBody>
      </p:sp>
      <p:sp>
        <p:nvSpPr>
          <p:cNvPr id="3" name="Text 1"/>
          <p:cNvSpPr/>
          <p:nvPr/>
        </p:nvSpPr>
        <p:spPr>
          <a:xfrm>
            <a:off x="662226" y="1584722"/>
            <a:ext cx="3031212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Ce qui a bien fonctionné</a:t>
            </a:r>
            <a:endParaRPr lang="en-US" sz="2200"/>
          </a:p>
        </p:txBody>
      </p:sp>
      <p:sp>
        <p:nvSpPr>
          <p:cNvPr id="4" name="Shape 2"/>
          <p:cNvSpPr/>
          <p:nvPr/>
        </p:nvSpPr>
        <p:spPr>
          <a:xfrm>
            <a:off x="662226" y="2152412"/>
            <a:ext cx="425768" cy="42576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1277183" y="2217420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IA Personnalisée</a:t>
            </a:r>
            <a:endParaRPr lang="en-US" sz="1850"/>
          </a:p>
        </p:txBody>
      </p:sp>
      <p:sp>
        <p:nvSpPr>
          <p:cNvPr id="6" name="Text 4"/>
          <p:cNvSpPr/>
          <p:nvPr/>
        </p:nvSpPr>
        <p:spPr>
          <a:xfrm>
            <a:off x="1277183" y="2702242"/>
            <a:ext cx="580715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Intégration réussie de l'intelligence artificielle rendant l'information interactive et adaptée à chaque utilisateur.</a:t>
            </a:r>
            <a:endParaRPr lang="en-US" sz="1450"/>
          </a:p>
        </p:txBody>
      </p:sp>
      <p:sp>
        <p:nvSpPr>
          <p:cNvPr id="7" name="Shape 5"/>
          <p:cNvSpPr/>
          <p:nvPr/>
        </p:nvSpPr>
        <p:spPr>
          <a:xfrm>
            <a:off x="662226" y="3685937"/>
            <a:ext cx="425768" cy="42576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1277183" y="3750945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Design Épuré</a:t>
            </a:r>
            <a:endParaRPr lang="en-US" sz="1850"/>
          </a:p>
        </p:txBody>
      </p:sp>
      <p:sp>
        <p:nvSpPr>
          <p:cNvPr id="9" name="Text 7"/>
          <p:cNvSpPr/>
          <p:nvPr/>
        </p:nvSpPr>
        <p:spPr>
          <a:xfrm>
            <a:off x="1277183" y="4235767"/>
            <a:ext cx="580715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Interface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moderne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 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facilitant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la navigation et la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compréhension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sur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tous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les appareils.</a:t>
            </a:r>
            <a:endParaRPr lang="en-US" sz="1450">
              <a:latin typeface="Martel Sans"/>
              <a:cs typeface="Martel San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62226" y="5219462"/>
            <a:ext cx="425768" cy="425768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1277183" y="5284470"/>
            <a:ext cx="251174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Écosystème Fonctionnel</a:t>
            </a:r>
            <a:endParaRPr lang="en-US" sz="1850"/>
          </a:p>
        </p:txBody>
      </p:sp>
      <p:sp>
        <p:nvSpPr>
          <p:cNvPr id="12" name="Text 10"/>
          <p:cNvSpPr/>
          <p:nvPr/>
        </p:nvSpPr>
        <p:spPr>
          <a:xfrm>
            <a:off x="1277183" y="5769293"/>
            <a:ext cx="580715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Ensemble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cohérent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entre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calculateur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, base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d'aliments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et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recommandations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</a:t>
            </a:r>
            <a:r>
              <a:rPr lang="en-US" sz="1450" err="1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personnalisées</a:t>
            </a:r>
            <a:r>
              <a:rPr lang="en-US" sz="145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.</a:t>
            </a:r>
            <a:endParaRPr lang="en-US" sz="1450">
              <a:latin typeface="Martel Sans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53682" y="1584722"/>
            <a:ext cx="2838569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Axes d'amélioration</a:t>
            </a:r>
            <a:endParaRPr lang="en-US" sz="220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82" y="2152412"/>
            <a:ext cx="946190" cy="1468517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689062" y="2341602"/>
            <a:ext cx="285404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 Données Complète</a:t>
            </a:r>
            <a:endParaRPr lang="en-US" sz="1850"/>
          </a:p>
        </p:txBody>
      </p:sp>
      <p:sp>
        <p:nvSpPr>
          <p:cNvPr id="16" name="Text 13"/>
          <p:cNvSpPr/>
          <p:nvPr/>
        </p:nvSpPr>
        <p:spPr>
          <a:xfrm>
            <a:off x="8689062" y="2826425"/>
            <a:ext cx="528673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Intégrer des sources publiques exhaustives pour des estimations plus précises et crédibles.</a:t>
            </a:r>
            <a:endParaRPr lang="en-US" sz="145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82" y="3620929"/>
            <a:ext cx="946190" cy="146851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689062" y="3810119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Profils Évolutifs</a:t>
            </a:r>
            <a:endParaRPr lang="en-US" sz="1850"/>
          </a:p>
        </p:txBody>
      </p:sp>
      <p:sp>
        <p:nvSpPr>
          <p:cNvPr id="19" name="Text 15"/>
          <p:cNvSpPr/>
          <p:nvPr/>
        </p:nvSpPr>
        <p:spPr>
          <a:xfrm>
            <a:off x="8689062" y="4294942"/>
            <a:ext cx="528673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Développer un suivi des progrès personnels pour adapter les conseils dans la durée.</a:t>
            </a:r>
            <a:endParaRPr lang="en-US" sz="145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82" y="5089446"/>
            <a:ext cx="946190" cy="146851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689062" y="5278636"/>
            <a:ext cx="236541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 Collectif</a:t>
            </a:r>
            <a:endParaRPr lang="en-US" sz="1850"/>
          </a:p>
        </p:txBody>
      </p:sp>
      <p:sp>
        <p:nvSpPr>
          <p:cNvPr id="22" name="Text 17"/>
          <p:cNvSpPr/>
          <p:nvPr/>
        </p:nvSpPr>
        <p:spPr>
          <a:xfrm>
            <a:off x="8689062" y="5763458"/>
            <a:ext cx="5286732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Créer une dimension familiale et sociale pour multiplier l'impact écologique par l'engagement de groupe.</a:t>
            </a:r>
            <a:endParaRPr lang="en-US" sz="1450"/>
          </a:p>
        </p:txBody>
      </p:sp>
      <p:sp>
        <p:nvSpPr>
          <p:cNvPr id="23" name="Text 18"/>
          <p:cNvSpPr/>
          <p:nvPr/>
        </p:nvSpPr>
        <p:spPr>
          <a:xfrm>
            <a:off x="946071" y="7196614"/>
            <a:ext cx="1302210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1BEF70-5411-1FCA-FDAF-A8FDF33B78C6}"/>
              </a:ext>
            </a:extLst>
          </p:cNvPr>
          <p:cNvSpPr/>
          <p:nvPr/>
        </p:nvSpPr>
        <p:spPr>
          <a:xfrm>
            <a:off x="12879659" y="7750098"/>
            <a:ext cx="1672682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Pierre DESTEFANIS</dc:creator>
  <cp:revision>1</cp:revision>
  <dcterms:created xsi:type="dcterms:W3CDTF">2025-06-25T08:40:46Z</dcterms:created>
  <dcterms:modified xsi:type="dcterms:W3CDTF">2025-06-25T10:02:23Z</dcterms:modified>
</cp:coreProperties>
</file>